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-large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61" r:id="rId4"/>
    <p:sldId id="262" r:id="rId5"/>
    <p:sldId id="263" r:id="rId6"/>
    <p:sldId id="265" r:id="rId7"/>
    <p:sldId id="258" r:id="rId8"/>
    <p:sldId id="257" r:id="rId9"/>
    <p:sldId id="264" r:id="rId10"/>
    <p:sldId id="259" r:id="rId11"/>
    <p:sldId id="266" r:id="rId12"/>
  </p:sldIdLst>
  <p:sldSz cx="9144000" cy="5143500" type="screen16x9"/>
  <p:notesSz cx="6858000" cy="9144000"/>
  <p:defaultTextStyle>
    <a:defPPr marL="0" marR="0" indent="0" algn="l" defTabSz="57392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3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666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6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 Regular"/>
      </a:defRPr>
    </a:lvl1pPr>
    <a:lvl2pPr marL="0" marR="0" indent="143481" algn="ctr" defTabSz="3666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6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 Regular"/>
      </a:defRPr>
    </a:lvl2pPr>
    <a:lvl3pPr marL="0" marR="0" indent="286963" algn="ctr" defTabSz="3666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6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 Regular"/>
      </a:defRPr>
    </a:lvl3pPr>
    <a:lvl4pPr marL="0" marR="0" indent="430444" algn="ctr" defTabSz="3666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6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 Regular"/>
      </a:defRPr>
    </a:lvl4pPr>
    <a:lvl5pPr marL="0" marR="0" indent="573925" algn="ctr" defTabSz="3666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6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 Regular"/>
      </a:defRPr>
    </a:lvl5pPr>
    <a:lvl6pPr marL="0" marR="0" indent="717406" algn="ctr" defTabSz="3666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6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 Regular"/>
      </a:defRPr>
    </a:lvl6pPr>
    <a:lvl7pPr marL="0" marR="0" indent="860888" algn="ctr" defTabSz="3666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6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 Regular"/>
      </a:defRPr>
    </a:lvl7pPr>
    <a:lvl8pPr marL="0" marR="0" indent="1004370" algn="ctr" defTabSz="3666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6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 Regular"/>
      </a:defRPr>
    </a:lvl8pPr>
    <a:lvl9pPr marL="0" marR="0" indent="1147851" algn="ctr" defTabSz="3666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6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Open Sans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131" d="100"/>
          <a:sy n="131" d="100"/>
        </p:scale>
        <p:origin x="544" y="16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57982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86963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1pPr>
    <a:lvl2pPr indent="143481" defTabSz="286963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2pPr>
    <a:lvl3pPr indent="286963" defTabSz="286963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3pPr>
    <a:lvl4pPr indent="430444" defTabSz="286963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4pPr>
    <a:lvl5pPr indent="573925" defTabSz="286963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5pPr>
    <a:lvl6pPr indent="717406" defTabSz="286963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6pPr>
    <a:lvl7pPr indent="860888" defTabSz="286963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7pPr>
    <a:lvl8pPr indent="1004370" defTabSz="286963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8pPr>
    <a:lvl9pPr indent="1147851" defTabSz="286963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2495809"/>
            <a:ext cx="7358063" cy="66375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pic>
        <p:nvPicPr>
          <p:cNvPr id="12" name="Hacktoberfest-main-logo.png" descr="Hacktoberfest-mai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9340" y="1617316"/>
            <a:ext cx="4945320" cy="999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bottom-decal.png" descr="bottom-dec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6364" y="3706870"/>
            <a:ext cx="2010863" cy="1439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top-decal.png" descr="top-deca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0369" y="-19788"/>
            <a:ext cx="2984578" cy="1027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rganizers.png" descr="organizer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60" y="4464445"/>
            <a:ext cx="4702271" cy="63872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3355331"/>
            <a:ext cx="7358063" cy="3145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377">
                <a:solidFill>
                  <a:srgbClr val="FB9467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209679"/>
            <a:ext cx="7358063" cy="40267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950" i="1"/>
            </a:lvl1pPr>
          </a:lstStyle>
          <a:p>
            <a:r>
              <a:t>“Type a quote here.” 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1143001" y="354956"/>
            <a:ext cx="6858000" cy="31142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892969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4299645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122"/>
            </a:lvl1pPr>
            <a:lvl2pPr marL="0" indent="131088" algn="ctr">
              <a:spcBef>
                <a:spcPts val="0"/>
              </a:spcBef>
              <a:buSzTx/>
              <a:buNone/>
              <a:defRPr sz="2122"/>
            </a:lvl2pPr>
            <a:lvl3pPr marL="0" indent="262177" algn="ctr">
              <a:spcBef>
                <a:spcPts val="0"/>
              </a:spcBef>
              <a:buSzTx/>
              <a:buNone/>
              <a:defRPr sz="2122"/>
            </a:lvl3pPr>
            <a:lvl4pPr marL="0" indent="393264" algn="ctr">
              <a:spcBef>
                <a:spcPts val="0"/>
              </a:spcBef>
              <a:buSzTx/>
              <a:buNone/>
              <a:defRPr sz="2122"/>
            </a:lvl4pPr>
            <a:lvl5pPr marL="0" indent="524352" algn="ctr">
              <a:spcBef>
                <a:spcPts val="0"/>
              </a:spcBef>
              <a:buSzTx/>
              <a:buNone/>
              <a:defRPr sz="2122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892969" y="1701107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sz="half" idx="13"/>
          </p:nvPr>
        </p:nvSpPr>
        <p:spPr>
          <a:xfrm>
            <a:off x="4723806" y="334864"/>
            <a:ext cx="3750469" cy="43331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669727" y="334863"/>
            <a:ext cx="3750469" cy="210294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7" y="2491384"/>
            <a:ext cx="3750469" cy="2169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122"/>
            </a:lvl1pPr>
            <a:lvl2pPr marL="0" indent="131088" algn="ctr">
              <a:spcBef>
                <a:spcPts val="0"/>
              </a:spcBef>
              <a:buSzTx/>
              <a:buNone/>
              <a:defRPr sz="2122"/>
            </a:lvl2pPr>
            <a:lvl3pPr marL="0" indent="262177" algn="ctr">
              <a:spcBef>
                <a:spcPts val="0"/>
              </a:spcBef>
              <a:buSzTx/>
              <a:buNone/>
              <a:defRPr sz="2122"/>
            </a:lvl3pPr>
            <a:lvl4pPr marL="0" indent="393264" algn="ctr">
              <a:spcBef>
                <a:spcPts val="0"/>
              </a:spcBef>
              <a:buSzTx/>
              <a:buNone/>
              <a:defRPr sz="2122"/>
            </a:lvl4pPr>
            <a:lvl5pPr marL="0" indent="524352" algn="ctr">
              <a:spcBef>
                <a:spcPts val="0"/>
              </a:spcBef>
              <a:buSzTx/>
              <a:buNone/>
              <a:defRPr sz="2122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4723806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7" y="1366242"/>
            <a:ext cx="3750469" cy="3315146"/>
          </a:xfrm>
          <a:prstGeom prst="rect">
            <a:avLst/>
          </a:prstGeom>
        </p:spPr>
        <p:txBody>
          <a:bodyPr/>
          <a:lstStyle>
            <a:lvl1pPr marL="196632" indent="-196632">
              <a:spcBef>
                <a:spcPts val="1835"/>
              </a:spcBef>
              <a:defRPr sz="1605"/>
            </a:lvl1pPr>
            <a:lvl2pPr marL="393264" indent="-196632">
              <a:spcBef>
                <a:spcPts val="1835"/>
              </a:spcBef>
              <a:defRPr sz="1605"/>
            </a:lvl2pPr>
            <a:lvl3pPr marL="589897" indent="-196632">
              <a:spcBef>
                <a:spcPts val="1835"/>
              </a:spcBef>
              <a:defRPr sz="1605"/>
            </a:lvl3pPr>
            <a:lvl4pPr marL="786529" indent="-196632">
              <a:spcBef>
                <a:spcPts val="1835"/>
              </a:spcBef>
              <a:defRPr sz="1605"/>
            </a:lvl4pPr>
            <a:lvl5pPr marL="983161" indent="-196632">
              <a:spcBef>
                <a:spcPts val="1835"/>
              </a:spcBef>
              <a:defRPr sz="160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975" y="4902399"/>
            <a:ext cx="261290" cy="243849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8" y="669727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>
            <a:spLocks noGrp="1"/>
          </p:cNvSpPr>
          <p:nvPr>
            <p:ph type="pic" sz="quarter" idx="13"/>
          </p:nvPr>
        </p:nvSpPr>
        <p:spPr>
          <a:xfrm>
            <a:off x="4723806" y="2685603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14"/>
          </p:nvPr>
        </p:nvSpPr>
        <p:spPr>
          <a:xfrm>
            <a:off x="4723806" y="468809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Image"/>
          <p:cNvSpPr>
            <a:spLocks noGrp="1"/>
          </p:cNvSpPr>
          <p:nvPr>
            <p:ph type="pic" sz="half" idx="15"/>
          </p:nvPr>
        </p:nvSpPr>
        <p:spPr>
          <a:xfrm>
            <a:off x="669727" y="468810"/>
            <a:ext cx="3750469" cy="4205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8" y="133946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8" y="1366242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5005" y="4902398"/>
            <a:ext cx="229230" cy="24384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18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0" b="0" i="0" u="none" strike="noStrike" cap="none" spc="0" baseline="0">
          <a:ln>
            <a:noFill/>
          </a:ln>
          <a:solidFill>
            <a:srgbClr val="FB9467"/>
          </a:solidFill>
          <a:uFillTx/>
          <a:latin typeface="+mj-lt"/>
          <a:ea typeface="+mj-ea"/>
          <a:cs typeface="+mj-cs"/>
          <a:sym typeface="Open Sans Regular"/>
        </a:defRPr>
      </a:lvl1pPr>
      <a:lvl2pPr marL="0" marR="0" indent="131088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0" b="0" i="0" u="none" strike="noStrike" cap="none" spc="0" baseline="0">
          <a:ln>
            <a:noFill/>
          </a:ln>
          <a:solidFill>
            <a:srgbClr val="FB9467"/>
          </a:solidFill>
          <a:uFillTx/>
          <a:latin typeface="+mj-lt"/>
          <a:ea typeface="+mj-ea"/>
          <a:cs typeface="+mj-cs"/>
          <a:sym typeface="Open Sans Regular"/>
        </a:defRPr>
      </a:lvl2pPr>
      <a:lvl3pPr marL="0" marR="0" indent="262177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0" b="0" i="0" u="none" strike="noStrike" cap="none" spc="0" baseline="0">
          <a:ln>
            <a:noFill/>
          </a:ln>
          <a:solidFill>
            <a:srgbClr val="FB9467"/>
          </a:solidFill>
          <a:uFillTx/>
          <a:latin typeface="+mj-lt"/>
          <a:ea typeface="+mj-ea"/>
          <a:cs typeface="+mj-cs"/>
          <a:sym typeface="Open Sans Regular"/>
        </a:defRPr>
      </a:lvl3pPr>
      <a:lvl4pPr marL="0" marR="0" indent="393264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0" b="0" i="0" u="none" strike="noStrike" cap="none" spc="0" baseline="0">
          <a:ln>
            <a:noFill/>
          </a:ln>
          <a:solidFill>
            <a:srgbClr val="FB9467"/>
          </a:solidFill>
          <a:uFillTx/>
          <a:latin typeface="+mj-lt"/>
          <a:ea typeface="+mj-ea"/>
          <a:cs typeface="+mj-cs"/>
          <a:sym typeface="Open Sans Regular"/>
        </a:defRPr>
      </a:lvl4pPr>
      <a:lvl5pPr marL="0" marR="0" indent="524352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0" b="0" i="0" u="none" strike="noStrike" cap="none" spc="0" baseline="0">
          <a:ln>
            <a:noFill/>
          </a:ln>
          <a:solidFill>
            <a:srgbClr val="FB9467"/>
          </a:solidFill>
          <a:uFillTx/>
          <a:latin typeface="+mj-lt"/>
          <a:ea typeface="+mj-ea"/>
          <a:cs typeface="+mj-cs"/>
          <a:sym typeface="Open Sans Regular"/>
        </a:defRPr>
      </a:lvl5pPr>
      <a:lvl6pPr marL="0" marR="0" indent="655441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0" b="0" i="0" u="none" strike="noStrike" cap="none" spc="0" baseline="0">
          <a:ln>
            <a:noFill/>
          </a:ln>
          <a:solidFill>
            <a:srgbClr val="FB9467"/>
          </a:solidFill>
          <a:uFillTx/>
          <a:latin typeface="+mj-lt"/>
          <a:ea typeface="+mj-ea"/>
          <a:cs typeface="+mj-cs"/>
          <a:sym typeface="Open Sans Regular"/>
        </a:defRPr>
      </a:lvl6pPr>
      <a:lvl7pPr marL="0" marR="0" indent="786529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0" b="0" i="0" u="none" strike="noStrike" cap="none" spc="0" baseline="0">
          <a:ln>
            <a:noFill/>
          </a:ln>
          <a:solidFill>
            <a:srgbClr val="FB9467"/>
          </a:solidFill>
          <a:uFillTx/>
          <a:latin typeface="+mj-lt"/>
          <a:ea typeface="+mj-ea"/>
          <a:cs typeface="+mj-cs"/>
          <a:sym typeface="Open Sans Regular"/>
        </a:defRPr>
      </a:lvl7pPr>
      <a:lvl8pPr marL="0" marR="0" indent="917616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0" b="0" i="0" u="none" strike="noStrike" cap="none" spc="0" baseline="0">
          <a:ln>
            <a:noFill/>
          </a:ln>
          <a:solidFill>
            <a:srgbClr val="FB9467"/>
          </a:solidFill>
          <a:uFillTx/>
          <a:latin typeface="+mj-lt"/>
          <a:ea typeface="+mj-ea"/>
          <a:cs typeface="+mj-cs"/>
          <a:sym typeface="Open Sans Regular"/>
        </a:defRPr>
      </a:lvl8pPr>
      <a:lvl9pPr marL="0" marR="0" indent="1048705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0" b="0" i="0" u="none" strike="noStrike" cap="none" spc="0" baseline="0">
          <a:ln>
            <a:noFill/>
          </a:ln>
          <a:solidFill>
            <a:srgbClr val="FB9467"/>
          </a:solidFill>
          <a:uFillTx/>
          <a:latin typeface="+mj-lt"/>
          <a:ea typeface="+mj-ea"/>
          <a:cs typeface="+mj-cs"/>
          <a:sym typeface="Open Sans Regular"/>
        </a:defRPr>
      </a:lvl9pPr>
    </p:titleStyle>
    <p:bodyStyle>
      <a:lvl1pPr marL="254894" marR="0" indent="-254894" algn="l" defTabSz="335003" rtl="0" latinLnBrk="0">
        <a:lnSpc>
          <a:spcPct val="100000"/>
        </a:lnSpc>
        <a:spcBef>
          <a:spcPts val="2409"/>
        </a:spcBef>
        <a:spcAft>
          <a:spcPts val="0"/>
        </a:spcAft>
        <a:buClrTx/>
        <a:buSzPct val="145000"/>
        <a:buFontTx/>
        <a:buChar char="•"/>
        <a:tabLst/>
        <a:defRPr sz="183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Regular"/>
        </a:defRPr>
      </a:lvl1pPr>
      <a:lvl2pPr marL="509787" marR="0" indent="-254894" algn="l" defTabSz="335003" rtl="0" latinLnBrk="0">
        <a:lnSpc>
          <a:spcPct val="100000"/>
        </a:lnSpc>
        <a:spcBef>
          <a:spcPts val="2409"/>
        </a:spcBef>
        <a:spcAft>
          <a:spcPts val="0"/>
        </a:spcAft>
        <a:buClrTx/>
        <a:buSzPct val="145000"/>
        <a:buFontTx/>
        <a:buChar char="•"/>
        <a:tabLst/>
        <a:defRPr sz="183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Regular"/>
        </a:defRPr>
      </a:lvl2pPr>
      <a:lvl3pPr marL="764681" marR="0" indent="-254894" algn="l" defTabSz="335003" rtl="0" latinLnBrk="0">
        <a:lnSpc>
          <a:spcPct val="100000"/>
        </a:lnSpc>
        <a:spcBef>
          <a:spcPts val="2409"/>
        </a:spcBef>
        <a:spcAft>
          <a:spcPts val="0"/>
        </a:spcAft>
        <a:buClrTx/>
        <a:buSzPct val="145000"/>
        <a:buFontTx/>
        <a:buChar char="•"/>
        <a:tabLst/>
        <a:defRPr sz="183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Regular"/>
        </a:defRPr>
      </a:lvl3pPr>
      <a:lvl4pPr marL="1019574" marR="0" indent="-254894" algn="l" defTabSz="335003" rtl="0" latinLnBrk="0">
        <a:lnSpc>
          <a:spcPct val="100000"/>
        </a:lnSpc>
        <a:spcBef>
          <a:spcPts val="2409"/>
        </a:spcBef>
        <a:spcAft>
          <a:spcPts val="0"/>
        </a:spcAft>
        <a:buClrTx/>
        <a:buSzPct val="145000"/>
        <a:buFontTx/>
        <a:buChar char="•"/>
        <a:tabLst/>
        <a:defRPr sz="183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Regular"/>
        </a:defRPr>
      </a:lvl4pPr>
      <a:lvl5pPr marL="1274467" marR="0" indent="-254894" algn="l" defTabSz="335003" rtl="0" latinLnBrk="0">
        <a:lnSpc>
          <a:spcPct val="100000"/>
        </a:lnSpc>
        <a:spcBef>
          <a:spcPts val="2409"/>
        </a:spcBef>
        <a:spcAft>
          <a:spcPts val="0"/>
        </a:spcAft>
        <a:buClrTx/>
        <a:buSzPct val="145000"/>
        <a:buFontTx/>
        <a:buChar char="•"/>
        <a:tabLst/>
        <a:defRPr sz="183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Regular"/>
        </a:defRPr>
      </a:lvl5pPr>
      <a:lvl6pPr marL="1529361" marR="0" indent="-254894" algn="l" defTabSz="335003" rtl="0" latinLnBrk="0">
        <a:lnSpc>
          <a:spcPct val="100000"/>
        </a:lnSpc>
        <a:spcBef>
          <a:spcPts val="2409"/>
        </a:spcBef>
        <a:spcAft>
          <a:spcPts val="0"/>
        </a:spcAft>
        <a:buClrTx/>
        <a:buSzPct val="145000"/>
        <a:buFontTx/>
        <a:buChar char="•"/>
        <a:tabLst/>
        <a:defRPr sz="183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Regular"/>
        </a:defRPr>
      </a:lvl6pPr>
      <a:lvl7pPr marL="1784255" marR="0" indent="-254894" algn="l" defTabSz="335003" rtl="0" latinLnBrk="0">
        <a:lnSpc>
          <a:spcPct val="100000"/>
        </a:lnSpc>
        <a:spcBef>
          <a:spcPts val="2409"/>
        </a:spcBef>
        <a:spcAft>
          <a:spcPts val="0"/>
        </a:spcAft>
        <a:buClrTx/>
        <a:buSzPct val="145000"/>
        <a:buFontTx/>
        <a:buChar char="•"/>
        <a:tabLst/>
        <a:defRPr sz="183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Regular"/>
        </a:defRPr>
      </a:lvl7pPr>
      <a:lvl8pPr marL="2039148" marR="0" indent="-254894" algn="l" defTabSz="335003" rtl="0" latinLnBrk="0">
        <a:lnSpc>
          <a:spcPct val="100000"/>
        </a:lnSpc>
        <a:spcBef>
          <a:spcPts val="2409"/>
        </a:spcBef>
        <a:spcAft>
          <a:spcPts val="0"/>
        </a:spcAft>
        <a:buClrTx/>
        <a:buSzPct val="145000"/>
        <a:buFontTx/>
        <a:buChar char="•"/>
        <a:tabLst/>
        <a:defRPr sz="183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Regular"/>
        </a:defRPr>
      </a:lvl8pPr>
      <a:lvl9pPr marL="2294042" marR="0" indent="-254894" algn="l" defTabSz="335003" rtl="0" latinLnBrk="0">
        <a:lnSpc>
          <a:spcPct val="100000"/>
        </a:lnSpc>
        <a:spcBef>
          <a:spcPts val="2409"/>
        </a:spcBef>
        <a:spcAft>
          <a:spcPts val="0"/>
        </a:spcAft>
        <a:buClrTx/>
        <a:buSzPct val="145000"/>
        <a:buFontTx/>
        <a:buChar char="•"/>
        <a:tabLst/>
        <a:defRPr sz="183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Regular"/>
        </a:defRPr>
      </a:lvl9pPr>
    </p:bodyStyle>
    <p:otherStyle>
      <a:lvl1pPr marL="0" marR="0" indent="0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1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31088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1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62177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1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93264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1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524352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1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55441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1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786529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1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917616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1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048705" algn="ctr" defTabSz="3350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1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AltCoinExchange/ethatomicswap" TargetMode="Externa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-large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twitter.com/SatoshiLite/status/910534107058233344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orkshop - Git Osnov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Atomic Swap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09" y="-213653"/>
            <a:ext cx="9205609" cy="535715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39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24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40" y="720759"/>
            <a:ext cx="6091285" cy="3956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24" y="3051407"/>
            <a:ext cx="2043479" cy="20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14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34" y="-225027"/>
            <a:ext cx="7091173" cy="70911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73" y="2194441"/>
            <a:ext cx="2858165" cy="225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282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9924"/>
            <a:ext cx="9153728" cy="57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95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3" y="228358"/>
            <a:ext cx="5637179" cy="1436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68" y="1079771"/>
            <a:ext cx="3557722" cy="1871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6" y="1572028"/>
            <a:ext cx="4017523" cy="3562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32" y="2827559"/>
            <a:ext cx="4117229" cy="23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6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28"/>
            <a:ext cx="9144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22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Example bullet point slide"/>
          <p:cNvSpPr txBox="1">
            <a:spLocks noGrp="1"/>
          </p:cNvSpPr>
          <p:nvPr>
            <p:ph type="title"/>
          </p:nvPr>
        </p:nvSpPr>
        <p:spPr>
          <a:xfrm>
            <a:off x="669727" y="-100794"/>
            <a:ext cx="7804547" cy="113853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Atomic Swaps </a:t>
            </a:r>
            <a:r>
              <a:rPr lang="mr-IN" dirty="0" smtClean="0"/>
              <a:t>–</a:t>
            </a:r>
            <a:r>
              <a:rPr lang="en-US" dirty="0" smtClean="0"/>
              <a:t> WUT??</a:t>
            </a:r>
            <a:endParaRPr dirty="0"/>
          </a:p>
        </p:txBody>
      </p:sp>
      <p:pic>
        <p:nvPicPr>
          <p:cNvPr id="130" name="decal-5.png" descr="decal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133123">
            <a:off x="7510528" y="1012181"/>
            <a:ext cx="685275" cy="2034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decal-4.png" descr="decal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624341">
            <a:off x="836445" y="4378230"/>
            <a:ext cx="1296424" cy="219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60" y="901784"/>
            <a:ext cx="3852416" cy="41026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decal-6.png" descr="decal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369836">
            <a:off x="7405556" y="3884296"/>
            <a:ext cx="932260" cy="149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decal-3.png" descr="decal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235543">
            <a:off x="1085441" y="4206796"/>
            <a:ext cx="1172284" cy="1067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11826"/>
            <a:ext cx="6585051" cy="41103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decal-6.png" descr="decal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369836">
            <a:off x="7405556" y="3884296"/>
            <a:ext cx="932260" cy="149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decal-3.png" descr="decal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235543">
            <a:off x="1085441" y="4206796"/>
            <a:ext cx="1172284" cy="1067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99558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59" y="0"/>
            <a:ext cx="4344442" cy="287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58" y="2873784"/>
            <a:ext cx="4344442" cy="306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26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Open Sans Regular"/>
        <a:ea typeface="Open Sans Regular"/>
        <a:cs typeface="Open Sans Regular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Open Sans Regular"/>
        <a:ea typeface="Open Sans Regular"/>
        <a:cs typeface="Open Sans Regular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7</Words>
  <Application>Microsoft Macintosh PowerPoint</Application>
  <PresentationFormat>On-screen Show (16:9)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Helvetica Light</vt:lpstr>
      <vt:lpstr>Helvetica Neue</vt:lpstr>
      <vt:lpstr>Helvetica Neue Light</vt:lpstr>
      <vt:lpstr>Helvetica Neue Thin</vt:lpstr>
      <vt:lpstr>Open Sans Regular</vt:lpstr>
      <vt:lpstr>White</vt:lpstr>
      <vt:lpstr>Atomic Swap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Atomic Swaps – WUT??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– Atomic Swap</dc:title>
  <cp:lastModifiedBy>Microsoft Office User</cp:lastModifiedBy>
  <cp:revision>9</cp:revision>
  <dcterms:modified xsi:type="dcterms:W3CDTF">2017-10-14T14:49:09Z</dcterms:modified>
</cp:coreProperties>
</file>